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8"/>
  </p:notesMasterIdLst>
  <p:sldIdLst>
    <p:sldId id="496" r:id="rId3"/>
    <p:sldId id="417" r:id="rId4"/>
    <p:sldId id="570"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69" r:id="rId43"/>
    <p:sldId id="555" r:id="rId44"/>
    <p:sldId id="554" r:id="rId45"/>
    <p:sldId id="278" r:id="rId46"/>
    <p:sldId id="571" r:id="rId4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8165A2"/>
    <a:srgbClr val="4BACC6"/>
    <a:srgbClr val="CCFFFF"/>
    <a:srgbClr val="1E7BA2"/>
    <a:srgbClr val="1B7E73"/>
    <a:srgbClr val="3399CC"/>
    <a:srgbClr val="6699CC"/>
    <a:srgbClr val="2580D4"/>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189" autoAdjust="0"/>
  </p:normalViewPr>
  <p:slideViewPr>
    <p:cSldViewPr snapToGrid="0" snapToObjects="1">
      <p:cViewPr varScale="1">
        <p:scale>
          <a:sx n="178" d="100"/>
          <a:sy n="178" d="100"/>
        </p:scale>
        <p:origin x="-30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20" d="100"/>
          <a:sy n="120" d="100"/>
        </p:scale>
        <p:origin x="-396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sz="1100" kern="1200" dirty="0" smtClean="0">
                <a:solidFill>
                  <a:schemeClr val="tx1"/>
                </a:solidFill>
                <a:effectLst/>
                <a:latin typeface="+mn-lt"/>
                <a:ea typeface="+mn-ea"/>
                <a:cs typeface="+mn-cs"/>
              </a:rPr>
              <a:t>$ cd ~/git/cloud-native-workshop/</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-spring-</a:t>
            </a:r>
            <a:r>
              <a:rPr lang="en-US" sz="1100" kern="1200" dirty="0" err="1" smtClean="0">
                <a:solidFill>
                  <a:schemeClr val="tx1"/>
                </a:solidFill>
                <a:effectLst/>
                <a:latin typeface="+mn-lt"/>
                <a:ea typeface="+mn-ea"/>
                <a:cs typeface="+mn-cs"/>
              </a:rPr>
              <a:t>mvc</a:t>
            </a:r>
            <a:r>
              <a:rPr lang="en-US" sz="1100" kern="1200" dirty="0" smtClean="0">
                <a:solidFill>
                  <a:schemeClr val="tx1"/>
                </a:solidFill>
                <a:effectLst/>
                <a:latin typeface="+mn-lt"/>
                <a:ea typeface="+mn-ea"/>
                <a:cs typeface="+mn-cs"/>
              </a:rPr>
              <a:t>-boot</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http://workshop-&lt;random&gt;.pcf1.fe.gopivotal.com</a:t>
            </a: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sz="1100" kern="1200" dirty="0" smtClean="0">
                <a:solidFill>
                  <a:schemeClr val="tx1"/>
                </a:solidFill>
                <a:effectLst/>
                <a:latin typeface="Courier New"/>
                <a:ea typeface="+mn-ea"/>
                <a:cs typeface="Courier New"/>
              </a:rPr>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PCF1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workshop app</a:t>
            </a:r>
          </a:p>
          <a:p>
            <a:pPr marL="228600" indent="-228600">
              <a:buFont typeface="+mj-lt"/>
              <a:buAutoNum type="arabicPeriod"/>
            </a:pPr>
            <a:r>
              <a:rPr lang="en-US" sz="1100" kern="1200" dirty="0" smtClean="0">
                <a:solidFill>
                  <a:schemeClr val="tx1"/>
                </a:solidFill>
                <a:effectLst/>
                <a:latin typeface="+mn-lt"/>
                <a:ea typeface="+mn-ea"/>
                <a:cs typeface="+mn-cs"/>
              </a:rPr>
              <a:t>Show workshop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Cells communicate status of</a:t>
            </a:r>
            <a:r>
              <a:rPr lang="en-US" baseline="0" dirty="0" smtClean="0"/>
              <a:t> their apps to BBS. BBS checks with Auctioneer. Auctioneer restarts app in another Cell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Cells. (Example would be two racks in a datacenter)</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VMware and </a:t>
            </a:r>
            <a:r>
              <a:rPr lang="en-US" sz="1200" baseline="0"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smtClean="0"/>
          </a:p>
          <a:p>
            <a:pPr>
              <a:buClr>
                <a:schemeClr val="dk1"/>
              </a:buClr>
            </a:pPr>
            <a:endParaRPr lang="en-US" baseline="0" dirty="0" smtClean="0"/>
          </a:p>
        </p:txBody>
      </p:sp>
    </p:spTree>
    <p:extLst>
      <p:ext uri="{BB962C8B-B14F-4D97-AF65-F5344CB8AC3E}">
        <p14:creationId xmlns:p14="http://schemas.microsoft.com/office/powerpoint/2010/main" val="3535663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37</a:t>
            </a:fld>
            <a:endParaRPr lang="en-US" sz="18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Show </a:t>
            </a:r>
            <a:r>
              <a:rPr lang="en-US" smtClean="0"/>
              <a:t>PCF Metrics</a:t>
            </a:r>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10/11/16</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81" r:id="rId12"/>
    <p:sldLayoutId id="2147483683" r:id="rId13"/>
    <p:sldLayoutId id="2147483684" r:id="rId14"/>
    <p:sldLayoutId id="2147483685" r:id="rId15"/>
    <p:sldLayoutId id="2147483688" r:id="rId16"/>
    <p:sldLayoutId id="2147483689"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jpg"/><Relationship Id="rId7" Type="http://schemas.openxmlformats.org/officeDocument/2006/relationships/image" Target="../media/image61.jp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6.emf"/><Relationship Id="rId21" Type="http://schemas.openxmlformats.org/officeDocument/2006/relationships/image" Target="../media/image27.png"/><Relationship Id="rId22" Type="http://schemas.openxmlformats.org/officeDocument/2006/relationships/image" Target="../media/image28.emf"/><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emf"/><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busch-pivotal/stl-cloud-native-spring-workshop/archive/master.zip" TargetMode="External"/><Relationship Id="rId4" Type="http://schemas.openxmlformats.org/officeDocument/2006/relationships/hyperlink" Target="https://github.com/cbusch-pivotal/stl-cloud-native-spring-workshop" TargetMode="External"/><Relationship Id="rId1" Type="http://schemas.openxmlformats.org/officeDocument/2006/relationships/slideLayout" Target="../slideLayouts/slideLayout15.xml"/><Relationship Id="rId2" Type="http://schemas.openxmlformats.org/officeDocument/2006/relationships/hyperlink" Target="https://github.com/cbusch-pivotal/stl-cloud-native-spring-workshop.gi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mr-IN" sz="2800" b="0" dirty="0" smtClean="0">
                <a:solidFill>
                  <a:srgbClr val="2C95DD"/>
                </a:solidFill>
              </a:rPr>
              <a:t>–</a:t>
            </a:r>
            <a:r>
              <a:rPr lang="en-US" sz="2800" b="0" dirty="0" smtClean="0">
                <a:solidFill>
                  <a:srgbClr val="2C95DD"/>
                </a:solidFill>
              </a:rPr>
              <a:t> High </a:t>
            </a:r>
            <a:r>
              <a:rPr lang="en-US" sz="2800" b="0" dirty="0">
                <a:solidFill>
                  <a:srgbClr val="2C95DD"/>
                </a:solidFill>
              </a:rPr>
              <a:t>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stretch>
            <a:fillRect/>
          </a:stretch>
        </p:blipFill>
        <p:spPr>
          <a:xfrm>
            <a:off x="1826004" y="4155449"/>
            <a:ext cx="745988" cy="781654"/>
          </a:xfrm>
          <a:prstGeom prst="rect">
            <a:avLst/>
          </a:prstGeom>
        </p:spPr>
      </p:pic>
      <p:pic>
        <p:nvPicPr>
          <p:cNvPr id="117" name="Picture 116"/>
          <p:cNvPicPr>
            <a:picLocks noChangeAspect="1"/>
          </p:cNvPicPr>
          <p:nvPr/>
        </p:nvPicPr>
        <p:blipFill>
          <a:blip r:embed="rId3"/>
          <a:stretch>
            <a:fillRect/>
          </a:stretch>
        </p:blipFill>
        <p:spPr>
          <a:xfrm>
            <a:off x="2993667" y="4151098"/>
            <a:ext cx="745988" cy="781654"/>
          </a:xfrm>
          <a:prstGeom prst="rect">
            <a:avLst/>
          </a:prstGeom>
        </p:spPr>
      </p:pic>
      <p:pic>
        <p:nvPicPr>
          <p:cNvPr id="118" name="Picture 117"/>
          <p:cNvPicPr>
            <a:picLocks noChangeAspect="1"/>
          </p:cNvPicPr>
          <p:nvPr/>
        </p:nvPicPr>
        <p:blipFill>
          <a:blip r:embed="rId3"/>
          <a:stretch>
            <a:fillRect/>
          </a:stretch>
        </p:blipFill>
        <p:spPr>
          <a:xfrm>
            <a:off x="6496657" y="4151098"/>
            <a:ext cx="745988" cy="781654"/>
          </a:xfrm>
          <a:prstGeom prst="rect">
            <a:avLst/>
          </a:prstGeom>
        </p:spPr>
      </p:pic>
      <p:pic>
        <p:nvPicPr>
          <p:cNvPr id="119" name="Picture 118"/>
          <p:cNvPicPr>
            <a:picLocks noChangeAspect="1"/>
          </p:cNvPicPr>
          <p:nvPr/>
        </p:nvPicPr>
        <p:blipFill>
          <a:blip r:embed="rId3"/>
          <a:stretch>
            <a:fillRect/>
          </a:stretch>
        </p:blipFill>
        <p:spPr>
          <a:xfrm>
            <a:off x="4161330" y="4151098"/>
            <a:ext cx="745988" cy="781654"/>
          </a:xfrm>
          <a:prstGeom prst="rect">
            <a:avLst/>
          </a:prstGeom>
        </p:spPr>
      </p:pic>
      <p:pic>
        <p:nvPicPr>
          <p:cNvPr id="121" name="Picture 120"/>
          <p:cNvPicPr>
            <a:picLocks noChangeAspect="1"/>
          </p:cNvPicPr>
          <p:nvPr/>
        </p:nvPicPr>
        <p:blipFill>
          <a:blip r:embed="rId3"/>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0"/>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2"/>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spTree>
    <p:extLst>
      <p:ext uri="{BB962C8B-B14F-4D97-AF65-F5344CB8AC3E}">
        <p14:creationId xmlns:p14="http://schemas.microsoft.com/office/powerpoint/2010/main" val="531554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smtClean="0">
                <a:solidFill>
                  <a:schemeClr val="bg1"/>
                </a:solidFill>
              </a:rPr>
              <a:t>Git installed</a:t>
            </a: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2"/>
              </a:rPr>
              <a:t>https://github.com/cbusch-pivotal/stl-cloud-native-spring-workshop.git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3"/>
              </a:rPr>
              <a:t>https://github.com/cbusch-pivotal/stl-cloud-native-spring-workshop/archive/</a:t>
            </a:r>
            <a:r>
              <a:rPr lang="en-US" sz="1400" dirty="0" smtClean="0">
                <a:solidFill>
                  <a:schemeClr val="bg1"/>
                </a:solidFill>
                <a:hlinkClick r:id="rId3"/>
              </a:rPr>
              <a:t>master.zip</a:t>
            </a:r>
            <a:r>
              <a:rPr lang="en-US" sz="1400" dirty="0" smtClean="0">
                <a:solidFill>
                  <a:schemeClr val="bg1"/>
                </a:solidFill>
              </a:rPr>
              <a:t> </a:t>
            </a: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smtClean="0">
                <a:solidFill>
                  <a:schemeClr val="bg1"/>
                </a:solidFill>
                <a:hlinkClick r:id="rId4"/>
              </a:rPr>
              <a:t>https://github.com/cbusch-pivotal/stl-cloud-native-spring-workshop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rgbClr val="3399CC"/>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12053691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79582</TotalTime>
  <Words>5554</Words>
  <Application>Microsoft Macintosh PowerPoint</Application>
  <PresentationFormat>On-screen Show (16:9)</PresentationFormat>
  <Paragraphs>899</Paragraphs>
  <Slides>45</Slides>
  <Notes>37</Notes>
  <HiddenSlides>1</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469</cp:revision>
  <cp:lastPrinted>2016-03-30T11:23:46Z</cp:lastPrinted>
  <dcterms:modified xsi:type="dcterms:W3CDTF">2016-10-11T14:35:55Z</dcterms:modified>
</cp:coreProperties>
</file>